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E08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5999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57605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17426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13545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74939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149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56770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84738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88059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0008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885141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CF763-4BCB-41D6-B612-12CCAE5FA26E}" type="datetimeFigureOut">
              <a:rPr lang="vi-VN" smtClean="0"/>
              <a:t>19/07/2016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5AF4-07E1-4076-A3D5-7EB5F61F6C9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0850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1" y="692696"/>
            <a:ext cx="6840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Bài 1: Đặt tính rồi tính:</a:t>
            </a:r>
            <a:endParaRPr lang="vi-VN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159" y="1495732"/>
            <a:ext cx="226774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821 x 4</a:t>
            </a:r>
          </a:p>
          <a:p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3284 : 4      </a:t>
            </a:r>
          </a:p>
          <a:p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vi-VN" sz="2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1903" y="1495734"/>
            <a:ext cx="23042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1012 x 5</a:t>
            </a:r>
          </a:p>
          <a:p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5060 : 5</a:t>
            </a:r>
            <a:endParaRPr lang="vi-VN" sz="2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1495732"/>
            <a:ext cx="23042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308 x 7</a:t>
            </a:r>
          </a:p>
          <a:p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2156 : 7</a:t>
            </a:r>
            <a:endParaRPr lang="vi-VN" sz="2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39744" y="1495734"/>
            <a:ext cx="230425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1230 x 6</a:t>
            </a:r>
          </a:p>
          <a:p>
            <a:r>
              <a:rPr lang="en-US" sz="2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7380 : 6</a:t>
            </a:r>
            <a:endParaRPr lang="vi-VN" sz="2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2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Bài 2: Đặt tính rồi tính:</a:t>
            </a:r>
            <a:endParaRPr lang="vi-VN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a) 4691 : 2</a:t>
            </a:r>
            <a:endParaRPr lang="vi-VN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91683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b) 1230 : 3</a:t>
            </a:r>
            <a:endParaRPr lang="vi-VN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852936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c) 1607 : 4</a:t>
            </a:r>
            <a:endParaRPr lang="vi-VN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3717032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d) 1038 : 5</a:t>
            </a:r>
            <a:endParaRPr lang="vi-VN" sz="36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9843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3"/>
          <p:cNvSpPr txBox="1">
            <a:spLocks noChangeArrowheads="1"/>
          </p:cNvSpPr>
          <p:nvPr/>
        </p:nvSpPr>
        <p:spPr bwMode="auto">
          <a:xfrm>
            <a:off x="354004" y="260648"/>
            <a:ext cx="8534400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Times New Roman" pitchFamily="18" charset="0"/>
                <a:cs typeface="Times New Roman" pitchFamily="18" charset="0"/>
              </a:rPr>
              <a:t>Bài 3: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Có 5 thùng sách, mỗi thùng đựng 306 quyển sách. Số sách đó chia đều cho 9 thư viện trường học. Hỏi mỗi thư viện được chia bao nhiêu quyển sách?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1627188" y="764704"/>
            <a:ext cx="70492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67544" y="1291699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31640" y="1291699"/>
            <a:ext cx="69127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31640" y="1772816"/>
            <a:ext cx="70567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7544" y="1772816"/>
            <a:ext cx="56016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7544" y="2322751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843808" y="2663334"/>
            <a:ext cx="2898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Tóm tắt</a:t>
            </a:r>
            <a:endParaRPr lang="vi-VN" sz="280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350100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5 thùng sách: 9 thư viện</a:t>
            </a:r>
            <a:endParaRPr lang="vi-VN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75656" y="422108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1 thùng sách: 306 quyển</a:t>
            </a:r>
            <a:endParaRPr lang="vi-VN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5656" y="494116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Mỗi thư viện: ? quyển sách</a:t>
            </a:r>
            <a:endParaRPr lang="vi-VN" sz="280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99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84969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Bài 3: Một sân vận động hình chữ nhật có chiều rộng 95m và chiều dài gấp 3 lần chiều rộng. Tính chu vi sân vận động đó.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627188" y="853300"/>
            <a:ext cx="6506475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539552" y="1385066"/>
            <a:ext cx="704926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809627" y="1385066"/>
            <a:ext cx="648072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9552" y="1877311"/>
            <a:ext cx="352463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83568" y="2145949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>
                <a:solidFill>
                  <a:srgbClr val="0000FF"/>
                </a:solidFill>
                <a:latin typeface="+mj-lt"/>
              </a:rPr>
              <a:t>Tóm tắt:</a:t>
            </a:r>
            <a:endParaRPr lang="vi-VN" sz="280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3052557"/>
            <a:ext cx="2520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>
                <a:latin typeface="+mj-lt"/>
              </a:rPr>
              <a:t>Chiều rộng:</a:t>
            </a:r>
            <a:endParaRPr lang="vi-VN" sz="280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4513" y="3828768"/>
            <a:ext cx="3524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smtClean="0">
                <a:latin typeface="+mj-lt"/>
              </a:rPr>
              <a:t>Chiều dài:</a:t>
            </a:r>
            <a:endParaRPr lang="vi-VN" sz="2800"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077136" y="3444972"/>
            <a:ext cx="864096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3"/>
          </p:cNvCxnSpPr>
          <p:nvPr/>
        </p:nvCxnSpPr>
        <p:spPr>
          <a:xfrm>
            <a:off x="3059832" y="3314167"/>
            <a:ext cx="0" cy="26161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3941232" y="3323212"/>
            <a:ext cx="0" cy="26161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75113" y="3954762"/>
            <a:ext cx="0" cy="26161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52120" y="3959478"/>
            <a:ext cx="0" cy="26161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4788024" y="3959478"/>
            <a:ext cx="0" cy="26161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939491" y="3945031"/>
            <a:ext cx="0" cy="26161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59832" y="4075836"/>
            <a:ext cx="2592288" cy="973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59832" y="2924944"/>
            <a:ext cx="7920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95m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64186" y="4409946"/>
            <a:ext cx="8162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smtClean="0">
                <a:solidFill>
                  <a:srgbClr val="FF0000"/>
                </a:solidFill>
                <a:latin typeface="+mj-lt"/>
              </a:rPr>
              <a:t>? m</a:t>
            </a:r>
            <a:endParaRPr lang="vi-VN" sz="240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059832" y="3584822"/>
            <a:ext cx="15281" cy="360209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3939491" y="3584822"/>
            <a:ext cx="1741" cy="374656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c 35"/>
          <p:cNvSpPr/>
          <p:nvPr/>
        </p:nvSpPr>
        <p:spPr>
          <a:xfrm rot="10800000">
            <a:off x="2564428" y="2514744"/>
            <a:ext cx="3583096" cy="1878546"/>
          </a:xfrm>
          <a:prstGeom prst="arc">
            <a:avLst>
              <a:gd name="adj1" fmla="val 12450738"/>
              <a:gd name="adj2" fmla="val 20001401"/>
            </a:avLst>
          </a:prstGeom>
          <a:ln w="38100">
            <a:solidFill>
              <a:srgbClr val="FE08AC"/>
            </a:solidFill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2123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28" grpId="0"/>
      <p:bldP spid="29" grpId="0"/>
      <p:bldP spid="3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174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7</cp:revision>
  <dcterms:created xsi:type="dcterms:W3CDTF">2016-07-08T08:23:30Z</dcterms:created>
  <dcterms:modified xsi:type="dcterms:W3CDTF">2016-07-19T01:41:22Z</dcterms:modified>
</cp:coreProperties>
</file>